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attern Recognition"/>
          <p:cNvSpPr txBox="1"/>
          <p:nvPr>
            <p:ph type="ctrTitle"/>
          </p:nvPr>
        </p:nvSpPr>
        <p:spPr>
          <a:xfrm>
            <a:off x="406400" y="4635500"/>
            <a:ext cx="12192000" cy="2705100"/>
          </a:xfrm>
          <a:prstGeom prst="rect">
            <a:avLst/>
          </a:prstGeom>
        </p:spPr>
        <p:txBody>
          <a:bodyPr/>
          <a:lstStyle>
            <a:lvl1pPr defTabSz="467359">
              <a:defRPr sz="13600"/>
            </a:lvl1pPr>
          </a:lstStyle>
          <a:p>
            <a:pPr/>
            <a:r>
              <a:t>Pattern Recognition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Data &amp; Results"/>
          <p:cNvSpPr txBox="1"/>
          <p:nvPr>
            <p:ph type="title"/>
          </p:nvPr>
        </p:nvSpPr>
        <p:spPr>
          <a:xfrm>
            <a:off x="304800" y="41910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Data &amp; Results</a:t>
            </a:r>
          </a:p>
        </p:txBody>
      </p:sp>
      <p:pic>
        <p:nvPicPr>
          <p:cNvPr id="169" name="class1.JPG" descr="class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5311" y="1143099"/>
            <a:ext cx="1984600" cy="2646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test.JPG" descr="tes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5811" y="1143099"/>
            <a:ext cx="1984600" cy="2646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class3.JPG" descr="class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06458" y="1143099"/>
            <a:ext cx="1984600" cy="2646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test.JPG" descr="tes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5811" y="6502815"/>
            <a:ext cx="1984600" cy="264613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ine"/>
          <p:cNvSpPr/>
          <p:nvPr/>
        </p:nvSpPr>
        <p:spPr>
          <a:xfrm flipV="1">
            <a:off x="6099323" y="3848330"/>
            <a:ext cx="1" cy="2646133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Triangle"/>
          <p:cNvSpPr/>
          <p:nvPr/>
        </p:nvSpPr>
        <p:spPr>
          <a:xfrm>
            <a:off x="5786338" y="4079223"/>
            <a:ext cx="625972" cy="507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5" name="Line"/>
          <p:cNvSpPr/>
          <p:nvPr/>
        </p:nvSpPr>
        <p:spPr>
          <a:xfrm>
            <a:off x="2073870" y="3828553"/>
            <a:ext cx="3168006" cy="2634941"/>
          </a:xfrm>
          <a:prstGeom prst="line">
            <a:avLst/>
          </a:prstGeom>
          <a:ln w="38100" cap="rnd">
            <a:solidFill>
              <a:srgbClr val="838787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6" name="Line"/>
          <p:cNvSpPr/>
          <p:nvPr/>
        </p:nvSpPr>
        <p:spPr>
          <a:xfrm flipV="1">
            <a:off x="6776541" y="3885133"/>
            <a:ext cx="3454599" cy="2572527"/>
          </a:xfrm>
          <a:prstGeom prst="line">
            <a:avLst/>
          </a:prstGeom>
          <a:ln w="38100" cap="rnd">
            <a:solidFill>
              <a:srgbClr val="838787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7" name="X"/>
          <p:cNvSpPr txBox="1"/>
          <p:nvPr/>
        </p:nvSpPr>
        <p:spPr>
          <a:xfrm>
            <a:off x="3430883" y="4828523"/>
            <a:ext cx="45398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>
                <a:solidFill>
                  <a:srgbClr val="000000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8" name="X"/>
          <p:cNvSpPr txBox="1"/>
          <p:nvPr/>
        </p:nvSpPr>
        <p:spPr>
          <a:xfrm>
            <a:off x="8313785" y="4828523"/>
            <a:ext cx="45397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>
                <a:solidFill>
                  <a:srgbClr val="000000"/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ptimization"/>
          <p:cNvSpPr txBox="1"/>
          <p:nvPr>
            <p:ph type="title"/>
          </p:nvPr>
        </p:nvSpPr>
        <p:spPr>
          <a:xfrm>
            <a:off x="317500" y="4000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Optimization</a:t>
            </a:r>
          </a:p>
        </p:txBody>
      </p:sp>
      <p:pic>
        <p:nvPicPr>
          <p:cNvPr id="181" name="extract_digital_3.png" descr="extract_digital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7950" y="2171700"/>
            <a:ext cx="5168900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Using age detection to get train samples from raw data"/>
          <p:cNvSpPr txBox="1"/>
          <p:nvPr/>
        </p:nvSpPr>
        <p:spPr>
          <a:xfrm>
            <a:off x="2287866" y="7134577"/>
            <a:ext cx="842906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chemeClr val="accent1">
                    <a:hueOff val="104794"/>
                    <a:lumOff val="-8431"/>
                  </a:schemeClr>
                </a:solidFill>
              </a:defRPr>
            </a:lvl1pPr>
          </a:lstStyle>
          <a:p>
            <a:pPr/>
            <a:r>
              <a:t>Using age detection to get train samples from raw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ore Optimization"/>
          <p:cNvSpPr txBox="1"/>
          <p:nvPr>
            <p:ph type="title"/>
          </p:nvPr>
        </p:nvSpPr>
        <p:spPr>
          <a:xfrm>
            <a:off x="406400" y="41910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More Optimization</a:t>
            </a:r>
          </a:p>
        </p:txBody>
      </p:sp>
      <p:pic>
        <p:nvPicPr>
          <p:cNvPr id="185" name="timg.jpeg" descr="tim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910" y="2000268"/>
            <a:ext cx="6208980" cy="4909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KNN is proposed in many different clustering problems"/>
          <p:cNvSpPr txBox="1"/>
          <p:nvPr/>
        </p:nvSpPr>
        <p:spPr>
          <a:xfrm>
            <a:off x="2269045" y="7226299"/>
            <a:ext cx="8466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</a:defRPr>
            </a:lvl1pPr>
          </a:lstStyle>
          <a:p>
            <a:pPr/>
            <a:r>
              <a:t>KNN is proposed in many different clustering problems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etter Method"/>
          <p:cNvSpPr txBox="1"/>
          <p:nvPr>
            <p:ph type="title"/>
          </p:nvPr>
        </p:nvSpPr>
        <p:spPr>
          <a:xfrm>
            <a:off x="406400" y="44450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Better Method</a:t>
            </a:r>
          </a:p>
        </p:txBody>
      </p:sp>
      <p:pic>
        <p:nvPicPr>
          <p:cNvPr id="189" name="timg-2.jpeg" descr="timg-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6400" y="2559347"/>
            <a:ext cx="7112000" cy="3543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ayers structure of a simple neural network"/>
          <p:cNvSpPr txBox="1"/>
          <p:nvPr/>
        </p:nvSpPr>
        <p:spPr>
          <a:xfrm>
            <a:off x="3199053" y="6946899"/>
            <a:ext cx="66066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chemeClr val="accent1">
                    <a:hueOff val="104794"/>
                    <a:lumOff val="-8431"/>
                  </a:schemeClr>
                </a:solidFill>
              </a:defRPr>
            </a:lvl1pPr>
          </a:lstStyle>
          <a:p>
            <a:pPr/>
            <a:r>
              <a:t>Layers structure of a simple neural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